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achel Williams" initials="RW" lastIdx="0" clrIdx="6"/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8" name="Nina Makojnik" initials="NM" lastIdx="0" clrIdx="7"/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88" d="100"/>
          <a:sy n="88" d="100"/>
        </p:scale>
        <p:origin x="120" y="498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0.56000000000000005</c:v>
                </c:pt>
                <c:pt idx="1">
                  <c:v>0.34</c:v>
                </c:pt>
                <c:pt idx="2">
                  <c:v>0.1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19050">
              <a:noFill/>
            </a:ln>
          </c:spPr>
          <c:marker>
            <c:symbol val="none"/>
          </c:marker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</c:v>
                </c:pt>
                <c:pt idx="1">
                  <c:v>0.22</c:v>
                </c:pt>
                <c:pt idx="2">
                  <c:v>0.06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0.76</c:v>
                </c:pt>
                <c:pt idx="1">
                  <c:v>0.22</c:v>
                </c:pt>
                <c:pt idx="2">
                  <c:v>0.03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0.8</c:v>
                </c:pt>
                <c:pt idx="1">
                  <c:v>0.19</c:v>
                </c:pt>
                <c:pt idx="2">
                  <c:v>0.01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0.72</c:v>
                </c:pt>
                <c:pt idx="1">
                  <c:v>0.26</c:v>
                </c:pt>
                <c:pt idx="2">
                  <c:v>0.02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0.56999999999999995</c:v>
                </c:pt>
                <c:pt idx="1">
                  <c:v>0.36</c:v>
                </c:pt>
                <c:pt idx="2">
                  <c:v>7.0000000000000007E-2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04000000001"/>
                      <c:h val="0.323883179999999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0.38</c:v>
                </c:pt>
                <c:pt idx="1">
                  <c:v>0.47</c:v>
                </c:pt>
                <c:pt idx="2">
                  <c:v>0.16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0.19</c:v>
                </c:pt>
                <c:pt idx="1">
                  <c:v>0.26</c:v>
                </c:pt>
                <c:pt idx="2">
                  <c:v>0.56000000000000005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584936999999999"/>
                      <c:h val="0.355427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</c:v>
                </c:pt>
                <c:pt idx="1">
                  <c:v>0.38</c:v>
                </c:pt>
                <c:pt idx="2">
                  <c:v>0.12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0.94</c:v>
                </c:pt>
                <c:pt idx="1">
                  <c:v>0.05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0.98</c:v>
                </c:pt>
                <c:pt idx="1">
                  <c:v>0.03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0.56999999999999995</c:v>
                </c:pt>
                <c:pt idx="1">
                  <c:v>0.36</c:v>
                </c:pt>
                <c:pt idx="2">
                  <c:v>7.0000000000000007E-2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0.72</c:v>
                </c:pt>
                <c:pt idx="1">
                  <c:v>0.27</c:v>
                </c:pt>
                <c:pt idx="2">
                  <c:v>0.01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0.75</c:v>
                </c:pt>
                <c:pt idx="1">
                  <c:v>0.22</c:v>
                </c:pt>
                <c:pt idx="2">
                  <c:v>0.02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18/08/2025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/Results?Code=C82628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/Results?Code=C82628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 descr="P_CHART2_LOWBASEMESSAGE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 descr="P_CHART2_LOWBASEMESSAGE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 descr="P_CHART2_LOWBASEMESSAGE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 descr="P_CHART2_LOWBASEMESSAGE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 descr="P_CHART2_LOWBASEMESSAGE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 descr="P_CHART2_LOWBASEMESSAGE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Groby Surgery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26 Rookery Lane, Groby, Leicester, LE6 0GL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41%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307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125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C82628</a:t>
            </a:r>
          </a:p>
        </p:txBody>
      </p:sp>
      <p:sp>
        <p:nvSpPr>
          <p:cNvPr id="105" name="More_Info_Label1" descr="P_CHART2_LOWBASEMESSAGE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 descr="P_CHART2_LOWBASEMESSAGE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Https://Gp-Patient.Co.Uk/Patientexperience/Results?Code=C82628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6214194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90634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1380040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545668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873824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432319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9162344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21942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532510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970607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7740369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40422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5236258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766859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 descr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Groby Surgery</a:t>
            </a:r>
          </a:p>
        </p:txBody>
      </p:sp>
      <p:sp>
        <p:nvSpPr>
          <p:cNvPr id="5" name="P_CHART2_LOWBASEMESSAGE" descr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 descr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 descr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 descr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 descr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 descr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4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01412" y="4549385"/>
            <a:ext cx="84342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88%</a:t>
            </a:r>
          </a:p>
        </p:txBody>
      </p:sp>
      <p:sp>
        <p:nvSpPr>
          <p:cNvPr id="13" name="P_T5" descr="P_T5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277878" y="4496332"/>
            <a:ext cx="84177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94%</a:t>
            </a:r>
          </a:p>
        </p:txBody>
      </p:sp>
      <p:sp>
        <p:nvSpPr>
          <p:cNvPr id="14" name="P_T6" descr="P_T6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254343" y="4489794"/>
            <a:ext cx="77444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97%</a:t>
            </a:r>
          </a:p>
        </p:txBody>
      </p:sp>
      <p:sp>
        <p:nvSpPr>
          <p:cNvPr id="15" name="P_T3" descr="P_T3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68672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45%</a:t>
            </a:r>
          </a:p>
        </p:txBody>
      </p:sp>
      <p:sp>
        <p:nvSpPr>
          <p:cNvPr id="16" name="P_T2" descr="P_T2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200514" y="1970845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84%</a:t>
            </a:r>
          </a:p>
        </p:txBody>
      </p:sp>
      <p:sp>
        <p:nvSpPr>
          <p:cNvPr id="11" name="P_T7" descr="P_T7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942392" y="4721463"/>
            <a:ext cx="76511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93%</a:t>
            </a:r>
          </a:p>
        </p:txBody>
      </p:sp>
      <p:sp>
        <p:nvSpPr>
          <p:cNvPr id="17" name="P_T1" descr="P_T1">
            <a:extLst>
              <a:ext uri="{FF2B5EF4-FFF2-40B4-BE49-F238E27FC236}">
                <a16:creationId xmlns:a16="http://schemas.microsoft.com/office/drawing/2014/main" id="{49E9EAC4-EFD6-ABF1-38D8-6ABAB4FBE439}"/>
              </a:ext>
            </a:extLst>
          </p:cNvPr>
          <p:cNvSpPr txBox="1"/>
          <p:nvPr/>
        </p:nvSpPr>
        <p:spPr>
          <a:xfrm>
            <a:off x="4260301" y="1933563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90%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68" name="P_Details_Name" descr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Groby Surgery</a:t>
            </a:r>
          </a:p>
        </p:txBody>
      </p:sp>
      <p:sp>
        <p:nvSpPr>
          <p:cNvPr id="69" name="P_Address" descr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26 Rookery Lane, Groby, Leicester, LE6 0GL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C82628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41%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125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307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Https://Gp-Patient.Co.Uk/Patientexperience/Results?Code=C82628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8150517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020711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654416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6910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284961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51277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69895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774028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6331040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197275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179544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561896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458677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699709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 descr="P_Name_Label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Groby Surgery</a:t>
            </a:r>
          </a:p>
        </p:txBody>
      </p:sp>
      <p:sp>
        <p:nvSpPr>
          <p:cNvPr id="2" name="P_CHART1_LOWBASEMESSAGE" descr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 descr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 descr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 descr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 descr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 descr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2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209614" y="1970845"/>
            <a:ext cx="84270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98%</a:t>
            </a:r>
          </a:p>
        </p:txBody>
      </p:sp>
      <p:sp>
        <p:nvSpPr>
          <p:cNvPr id="11" name="P_T1" descr="P_T1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292082" y="1953294"/>
            <a:ext cx="73711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99%</a:t>
            </a:r>
          </a:p>
        </p:txBody>
      </p:sp>
      <p:sp>
        <p:nvSpPr>
          <p:cNvPr id="12" name="P_T3" descr="P_T3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179698" y="1928057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93%</a:t>
            </a:r>
          </a:p>
        </p:txBody>
      </p:sp>
      <p:sp>
        <p:nvSpPr>
          <p:cNvPr id="13" name="P_T4" descr="P_T4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292082" y="4530328"/>
            <a:ext cx="86457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97%</a:t>
            </a:r>
          </a:p>
        </p:txBody>
      </p:sp>
      <p:sp>
        <p:nvSpPr>
          <p:cNvPr id="14" name="P_T5" descr="P_T5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208647" y="4505803"/>
            <a:ext cx="84367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99%</a:t>
            </a:r>
          </a:p>
        </p:txBody>
      </p:sp>
      <p:sp>
        <p:nvSpPr>
          <p:cNvPr id="15" name="P_T6" descr="P_T6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179698" y="4484723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98%</a:t>
            </a:r>
          </a:p>
        </p:txBody>
      </p:sp>
      <p:sp>
        <p:nvSpPr>
          <p:cNvPr id="16" name="P_T7" descr="P_T7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877078" y="4738241"/>
            <a:ext cx="83042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93%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8.0.0"/>
  <p:tag name="AS_OS" val="Microsoft Windows NT 10.0.20348.0"/>
  <p:tag name="AS_RELEASE_DATE" val="2022.01.14"/>
  <p:tag name="AS_TITLE" val="Aspose.Slides for .NET5"/>
  <p:tag name="AS_VERSION" val="22.1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94DFD0-69E0-4EE1-9ED8-8A99BA239BE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8fb53b4f-1204-4cd9-8a55-a9d7af4fbf3e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9d2b163f-2795-4980-a00f-d619f53f7de8"/>
    <ds:schemaRef ds:uri="http://www.w3.org/XML/1998/namespace"/>
    <ds:schemaRef ds:uri="http://purl.org/dc/terms/"/>
    <ds:schemaRef ds:uri="cccaf3ac-2de9-44d4-aa31-54302fceb5f7"/>
  </ds:schemaRefs>
</ds:datastoreItem>
</file>

<file path=customXml/itemProps2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596</Words>
  <Application>Microsoft Office PowerPoint</Application>
  <PresentationFormat>Widescreen</PresentationFormat>
  <Paragraphs>198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HelveticaNeueLT Std Lt Cn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Hollies Megan</cp:lastModifiedBy>
  <cp:revision>254</cp:revision>
  <dcterms:created xsi:type="dcterms:W3CDTF">2022-02-15T10:00:54Z</dcterms:created>
  <dcterms:modified xsi:type="dcterms:W3CDTF">2025-08-18T09:49:18Z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